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30"/>
  </p:notesMasterIdLst>
  <p:sldIdLst>
    <p:sldId id="256" r:id="rId3"/>
    <p:sldId id="261" r:id="rId4"/>
    <p:sldId id="257" r:id="rId5"/>
    <p:sldId id="258" r:id="rId6"/>
    <p:sldId id="259" r:id="rId7"/>
    <p:sldId id="260" r:id="rId8"/>
    <p:sldId id="279" r:id="rId9"/>
    <p:sldId id="28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B29A0-CB6B-4443-9534-50B72D58795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609BB-A2DB-4B2D-B641-DBC8029ED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609BB-A2DB-4B2D-B641-DBC8029ED98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609BB-A2DB-4B2D-B641-DBC8029ED98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609BB-A2DB-4B2D-B641-DBC8029ED98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609BB-A2DB-4B2D-B641-DBC8029ED98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609BB-A2DB-4B2D-B641-DBC8029ED98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609BB-A2DB-4B2D-B641-DBC8029ED98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609BB-A2DB-4B2D-B641-DBC8029ED98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609BB-A2DB-4B2D-B641-DBC8029ED98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609BB-A2DB-4B2D-B641-DBC8029ED98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609BB-A2DB-4B2D-B641-DBC8029ED98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609BB-A2DB-4B2D-B641-DBC8029ED98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609BB-A2DB-4B2D-B641-DBC8029ED98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609BB-A2DB-4B2D-B641-DBC8029ED98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609BB-A2DB-4B2D-B641-DBC8029ED98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609BB-A2DB-4B2D-B641-DBC8029ED98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609BB-A2DB-4B2D-B641-DBC8029ED98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609BB-A2DB-4B2D-B641-DBC8029ED98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609BB-A2DB-4B2D-B641-DBC8029ED98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609BB-A2DB-4B2D-B641-DBC8029ED98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609BB-A2DB-4B2D-B641-DBC8029ED98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609BB-A2DB-4B2D-B641-DBC8029ED98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609BB-A2DB-4B2D-B641-DBC8029ED98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609BB-A2DB-4B2D-B641-DBC8029ED98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609BB-A2DB-4B2D-B641-DBC8029ED98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609BB-A2DB-4B2D-B641-DBC8029ED98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E5FA-6214-4D54-A800-652B205AC302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258B-0BB1-416A-85E0-2347F388E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E5FA-6214-4D54-A800-652B205AC302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258B-0BB1-416A-85E0-2347F388E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E5FA-6214-4D54-A800-652B205AC302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258B-0BB1-416A-85E0-2347F388E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337B-51CB-4D85-8A17-C7D255A6E3B3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3264D-195C-4A7E-A163-737BF09F0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39337B-51CB-4D85-8A17-C7D255A6E3B3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CA3264D-195C-4A7E-A163-737BF09F0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337B-51CB-4D85-8A17-C7D255A6E3B3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264D-195C-4A7E-A163-737BF09F0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337B-51CB-4D85-8A17-C7D255A6E3B3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264D-195C-4A7E-A163-737BF09F0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264D-195C-4A7E-A163-737BF09F0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337B-51CB-4D85-8A17-C7D255A6E3B3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337B-51CB-4D85-8A17-C7D255A6E3B3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264D-195C-4A7E-A163-737BF09F0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337B-51CB-4D85-8A17-C7D255A6E3B3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264D-195C-4A7E-A163-737BF09F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39337B-51CB-4D85-8A17-C7D255A6E3B3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A3264D-195C-4A7E-A163-737BF09F0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E5FA-6214-4D54-A800-652B205AC302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258B-0BB1-416A-85E0-2347F388E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337B-51CB-4D85-8A17-C7D255A6E3B3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3264D-195C-4A7E-A163-737BF09F0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337B-51CB-4D85-8A17-C7D255A6E3B3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264D-195C-4A7E-A163-737BF09F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337B-51CB-4D85-8A17-C7D255A6E3B3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264D-195C-4A7E-A163-737BF09F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E5FA-6214-4D54-A800-652B205AC302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258B-0BB1-416A-85E0-2347F388E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E5FA-6214-4D54-A800-652B205AC302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258B-0BB1-416A-85E0-2347F388E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E5FA-6214-4D54-A800-652B205AC302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258B-0BB1-416A-85E0-2347F388E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E5FA-6214-4D54-A800-652B205AC302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258B-0BB1-416A-85E0-2347F388E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E5FA-6214-4D54-A800-652B205AC302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258B-0BB1-416A-85E0-2347F388E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E5FA-6214-4D54-A800-652B205AC302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258B-0BB1-416A-85E0-2347F388E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9E5FA-6214-4D54-A800-652B205AC302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0258B-0BB1-416A-85E0-2347F388E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9E5FA-6214-4D54-A800-652B205AC302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0258B-0BB1-416A-85E0-2347F388E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59E5FA-6214-4D54-A800-652B205AC302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E10258B-0BB1-416A-85E0-2347F388E4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Токарева Ирина Викторовна</a:t>
            </a:r>
          </a:p>
          <a:p>
            <a:r>
              <a:rPr lang="ru-RU" dirty="0" smtClean="0"/>
              <a:t>учитель истории МОУ «СОШ с. Орлов-Гай»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Музей МОУ «СОШ с. Орлов-Гай Ершовского района Саратовской области»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75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46909" y="1524000"/>
            <a:ext cx="6650182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Наша школа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События начала </a:t>
            </a:r>
            <a:r>
              <a:rPr lang="en-US" dirty="0" smtClean="0"/>
              <a:t>XX</a:t>
            </a:r>
            <a:r>
              <a:rPr lang="ru-RU" dirty="0" smtClean="0"/>
              <a:t> века</a:t>
            </a:r>
            <a:endParaRPr lang="ru-RU" dirty="0"/>
          </a:p>
        </p:txBody>
      </p:sp>
      <p:pic>
        <p:nvPicPr>
          <p:cNvPr id="6" name="Содержимое 5" descr="100_75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58537" y="1524000"/>
            <a:ext cx="6426926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События начала </a:t>
            </a:r>
            <a:r>
              <a:rPr lang="en-US" dirty="0" smtClean="0"/>
              <a:t>XX</a:t>
            </a:r>
            <a:r>
              <a:rPr lang="ru-RU" dirty="0" smtClean="0"/>
              <a:t> века</a:t>
            </a:r>
            <a:endParaRPr lang="ru-RU" dirty="0"/>
          </a:p>
        </p:txBody>
      </p:sp>
      <p:pic>
        <p:nvPicPr>
          <p:cNvPr id="6" name="Содержимое 5" descr="100_75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98360" y="1524000"/>
            <a:ext cx="6147279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752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9057" y="1524000"/>
            <a:ext cx="8085886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Гражданская война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656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5794" y="1524000"/>
            <a:ext cx="7292411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Орлов- Гай </a:t>
            </a:r>
            <a:br>
              <a:rPr lang="ru-RU" dirty="0" smtClean="0"/>
            </a:br>
            <a:r>
              <a:rPr lang="ru-RU" dirty="0" smtClean="0"/>
              <a:t>в Великой Отечественной войне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Они защищали Родину</a:t>
            </a:r>
            <a:endParaRPr lang="ru-RU" dirty="0"/>
          </a:p>
        </p:txBody>
      </p:sp>
      <p:pic>
        <p:nvPicPr>
          <p:cNvPr id="6" name="Содержимое 5" descr="100_657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19797" y="1524000"/>
            <a:ext cx="550440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Они сражались за Родину</a:t>
            </a:r>
            <a:endParaRPr lang="ru-RU" dirty="0"/>
          </a:p>
        </p:txBody>
      </p:sp>
      <p:pic>
        <p:nvPicPr>
          <p:cNvPr id="6" name="Содержимое 5" descr="100_657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29433" y="1524000"/>
            <a:ext cx="6885134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657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60938" y="1524000"/>
            <a:ext cx="6422123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Документы участников ВОВ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657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97720"/>
            <a:ext cx="8229600" cy="3624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Живые свидетели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753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Военная форма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Наша школа</a:t>
            </a:r>
            <a:endParaRPr lang="ru-RU" dirty="0"/>
          </a:p>
        </p:txBody>
      </p:sp>
      <p:pic>
        <p:nvPicPr>
          <p:cNvPr id="6" name="Содержимое 5" descr="100_65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Одежда и полотенца начала </a:t>
            </a:r>
            <a:r>
              <a:rPr lang="en-US" dirty="0" smtClean="0"/>
              <a:t>XX</a:t>
            </a:r>
            <a:r>
              <a:rPr lang="ru-RU" dirty="0" smtClean="0"/>
              <a:t> века</a:t>
            </a:r>
            <a:endParaRPr lang="ru-RU" dirty="0"/>
          </a:p>
        </p:txBody>
      </p:sp>
      <p:pic>
        <p:nvPicPr>
          <p:cNvPr id="6" name="Содержимое 5" descr="100_75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583829"/>
            <a:ext cx="8229600" cy="44523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75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32049"/>
            <a:ext cx="8229600" cy="435590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Предметы быта и обувь </a:t>
            </a:r>
            <a:br>
              <a:rPr lang="ru-RU" dirty="0" smtClean="0"/>
            </a:br>
            <a:r>
              <a:rPr lang="ru-RU" dirty="0" smtClean="0"/>
              <a:t>начала </a:t>
            </a:r>
            <a:r>
              <a:rPr lang="en-US" dirty="0" smtClean="0"/>
              <a:t>XX</a:t>
            </a:r>
            <a:r>
              <a:rPr lang="ru-RU" dirty="0" smtClean="0"/>
              <a:t> века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Предметы быта</a:t>
            </a:r>
            <a:endParaRPr lang="ru-RU" dirty="0"/>
          </a:p>
        </p:txBody>
      </p:sp>
      <p:pic>
        <p:nvPicPr>
          <p:cNvPr id="6" name="Содержимое 5" descr="100_59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7295" y="1524000"/>
            <a:ext cx="6909409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75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67508" y="1524000"/>
            <a:ext cx="5208984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земляки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Наша слава, наша гордость</a:t>
            </a:r>
            <a:endParaRPr lang="ru-RU" dirty="0"/>
          </a:p>
        </p:txBody>
      </p:sp>
      <p:pic>
        <p:nvPicPr>
          <p:cNvPr id="6" name="Содержимое 5" descr="100_75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23823" y="1524000"/>
            <a:ext cx="6496354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Язвицкий</a:t>
            </a:r>
            <a:r>
              <a:rPr lang="ru-RU" dirty="0" smtClean="0"/>
              <a:t> В.И.</a:t>
            </a:r>
            <a:endParaRPr lang="ru-RU" dirty="0"/>
          </a:p>
        </p:txBody>
      </p:sp>
      <p:pic>
        <p:nvPicPr>
          <p:cNvPr id="8" name="Содержимое 7" descr="100_75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78724" y="1524000"/>
            <a:ext cx="5186552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74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Экскурсия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74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Экскурсия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568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Общий вид музея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568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Общий вид музея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568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Общий вид музея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597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1988840"/>
            <a:ext cx="3888432" cy="46085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/>
          <a:lstStyle/>
          <a:p>
            <a:pPr algn="ctr"/>
            <a:r>
              <a:rPr lang="ru-RU" dirty="0" smtClean="0"/>
              <a:t>Свидетельство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_00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Наша археология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_00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44104"/>
            <a:ext cx="8229600" cy="433179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Древность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села</a:t>
            </a:r>
            <a:endParaRPr lang="ru-RU" dirty="0"/>
          </a:p>
        </p:txBody>
      </p:sp>
      <p:pic>
        <p:nvPicPr>
          <p:cNvPr id="8" name="Содержимое 7" descr="100_75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7453" y="1524000"/>
            <a:ext cx="5909094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120</Words>
  <Application>Microsoft Office PowerPoint</Application>
  <PresentationFormat>Экран (4:3)</PresentationFormat>
  <Paragraphs>54</Paragraphs>
  <Slides>27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Специальное оформление</vt:lpstr>
      <vt:lpstr>Бумажная</vt:lpstr>
      <vt:lpstr>Музей МОУ «СОШ с. Орлов-Гай Ершовского района Саратовской области»</vt:lpstr>
      <vt:lpstr>Наша школа</vt:lpstr>
      <vt:lpstr>Общий вид музея</vt:lpstr>
      <vt:lpstr>Общий вид музея</vt:lpstr>
      <vt:lpstr>Общий вид музея</vt:lpstr>
      <vt:lpstr>Свидетельство</vt:lpstr>
      <vt:lpstr>Наша археология</vt:lpstr>
      <vt:lpstr>Древность</vt:lpstr>
      <vt:lpstr>История села</vt:lpstr>
      <vt:lpstr>Наша школа</vt:lpstr>
      <vt:lpstr>События начала XX века</vt:lpstr>
      <vt:lpstr>События начала XX века</vt:lpstr>
      <vt:lpstr>Гражданская война</vt:lpstr>
      <vt:lpstr>Орлов- Гай  в Великой Отечественной войне</vt:lpstr>
      <vt:lpstr>Они защищали Родину</vt:lpstr>
      <vt:lpstr>Они сражались за Родину</vt:lpstr>
      <vt:lpstr>Документы участников ВОВ</vt:lpstr>
      <vt:lpstr>Живые свидетели</vt:lpstr>
      <vt:lpstr>Военная форма</vt:lpstr>
      <vt:lpstr>Одежда и полотенца начала XX века</vt:lpstr>
      <vt:lpstr>Предметы быта и обувь  начала XX века </vt:lpstr>
      <vt:lpstr>Предметы быта</vt:lpstr>
      <vt:lpstr>Наши земляки</vt:lpstr>
      <vt:lpstr>Наша слава, наша гордость</vt:lpstr>
      <vt:lpstr>Язвицкий В.И.</vt:lpstr>
      <vt:lpstr>Экскурсия</vt:lpstr>
      <vt:lpstr>Экскурсия</vt:lpstr>
    </vt:vector>
  </TitlesOfParts>
  <Company>пользователь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МОУ «СОШ с. Орлов-Гай Ершовского района Саратовской области»</dc:title>
  <dc:creator>Ирина</dc:creator>
  <cp:lastModifiedBy>Ирина</cp:lastModifiedBy>
  <cp:revision>28</cp:revision>
  <dcterms:created xsi:type="dcterms:W3CDTF">2013-12-11T20:06:24Z</dcterms:created>
  <dcterms:modified xsi:type="dcterms:W3CDTF">2013-12-12T13:34:56Z</dcterms:modified>
</cp:coreProperties>
</file>